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28A726-2DE2-4FEC-BAA5-E28687B97FCD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9CADC9-FA71-47D2-80FB-647687EFFF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2867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Отчет о дистанционном обучении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«Цветочная Мастерская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649" t="19531" r="32435" b="51172"/>
          <a:stretch>
            <a:fillRect/>
          </a:stretch>
        </p:blipFill>
        <p:spPr bwMode="auto">
          <a:xfrm>
            <a:off x="214282" y="928670"/>
            <a:ext cx="871543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0198" t="21485" r="33016" b="6250"/>
          <a:stretch>
            <a:fillRect/>
          </a:stretch>
        </p:blipFill>
        <p:spPr bwMode="auto">
          <a:xfrm>
            <a:off x="1785918" y="0"/>
            <a:ext cx="6000792" cy="6627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9649" t="17578" r="33016" b="8203"/>
          <a:stretch>
            <a:fillRect/>
          </a:stretch>
        </p:blipFill>
        <p:spPr bwMode="auto">
          <a:xfrm>
            <a:off x="1643042" y="0"/>
            <a:ext cx="6000792" cy="670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9649" t="18554" r="33565" b="6250"/>
          <a:stretch>
            <a:fillRect/>
          </a:stretch>
        </p:blipFill>
        <p:spPr bwMode="auto">
          <a:xfrm>
            <a:off x="1785918" y="0"/>
            <a:ext cx="5786478" cy="665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0198" t="17578" r="33565" b="14062"/>
          <a:stretch>
            <a:fillRect/>
          </a:stretch>
        </p:blipFill>
        <p:spPr bwMode="auto">
          <a:xfrm>
            <a:off x="1500166" y="0"/>
            <a:ext cx="6331425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0198" t="17577" r="33565" b="10156"/>
          <a:stretch>
            <a:fillRect/>
          </a:stretch>
        </p:blipFill>
        <p:spPr bwMode="auto">
          <a:xfrm>
            <a:off x="1643042" y="0"/>
            <a:ext cx="6000792" cy="672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9649" t="17578" r="33016" b="4297"/>
          <a:stretch>
            <a:fillRect/>
          </a:stretch>
        </p:blipFill>
        <p:spPr bwMode="auto">
          <a:xfrm>
            <a:off x="1785918" y="134424"/>
            <a:ext cx="5715040" cy="672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9649" t="19531" r="33565" b="9179"/>
          <a:stretch>
            <a:fillRect/>
          </a:stretch>
        </p:blipFill>
        <p:spPr bwMode="auto">
          <a:xfrm>
            <a:off x="1500166" y="8482"/>
            <a:ext cx="6286544" cy="684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0198" t="29297" r="33565" b="16992"/>
          <a:stretch>
            <a:fillRect/>
          </a:stretch>
        </p:blipFill>
        <p:spPr bwMode="auto">
          <a:xfrm>
            <a:off x="928662" y="0"/>
            <a:ext cx="7886727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0198" t="17578" r="33016" b="12109"/>
          <a:stretch>
            <a:fillRect/>
          </a:stretch>
        </p:blipFill>
        <p:spPr bwMode="auto">
          <a:xfrm>
            <a:off x="1714480" y="0"/>
            <a:ext cx="6143668" cy="660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0198" t="17578" r="33565" b="4297"/>
          <a:stretch>
            <a:fillRect/>
          </a:stretch>
        </p:blipFill>
        <p:spPr bwMode="auto">
          <a:xfrm>
            <a:off x="1928794" y="0"/>
            <a:ext cx="5657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</TotalTime>
  <Words>4</Words>
  <Application>Microsoft Office PowerPoint</Application>
  <PresentationFormat>Экран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1</cp:revision>
  <dcterms:created xsi:type="dcterms:W3CDTF">2020-04-24T13:42:42Z</dcterms:created>
  <dcterms:modified xsi:type="dcterms:W3CDTF">2020-04-24T14:13:09Z</dcterms:modified>
</cp:coreProperties>
</file>